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3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77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33777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Copyright©2014-2019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6242939" y="1262130"/>
            <a:ext cx="3107124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  <a:gd name="connsiteX0" fmla="*/ 3102546 w 3102546"/>
              <a:gd name="connsiteY0" fmla="*/ 5190185 h 5190185"/>
              <a:gd name="connsiteX1" fmla="*/ 3089667 w 3102546"/>
              <a:gd name="connsiteY1" fmla="*/ 0 h 5190185"/>
              <a:gd name="connsiteX2" fmla="*/ 1443305 w 3102546"/>
              <a:gd name="connsiteY2" fmla="*/ 242025 h 5190185"/>
              <a:gd name="connsiteX3" fmla="*/ 0 w 3102546"/>
              <a:gd name="connsiteY3" fmla="*/ 4715003 h 5190185"/>
              <a:gd name="connsiteX4" fmla="*/ 3102546 w 3102546"/>
              <a:gd name="connsiteY4" fmla="*/ 5190185 h 5190185"/>
              <a:gd name="connsiteX0" fmla="*/ 3105617 w 3105617"/>
              <a:gd name="connsiteY0" fmla="*/ 5190185 h 5190185"/>
              <a:gd name="connsiteX1" fmla="*/ 3092738 w 3105617"/>
              <a:gd name="connsiteY1" fmla="*/ 0 h 5190185"/>
              <a:gd name="connsiteX2" fmla="*/ 711 w 3105617"/>
              <a:gd name="connsiteY2" fmla="*/ 476504 h 5190185"/>
              <a:gd name="connsiteX3" fmla="*/ 3071 w 3105617"/>
              <a:gd name="connsiteY3" fmla="*/ 4715003 h 5190185"/>
              <a:gd name="connsiteX4" fmla="*/ 3105617 w 3105617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617" h="5190185">
                <a:moveTo>
                  <a:pt x="3105617" y="5190185"/>
                </a:moveTo>
                <a:lnTo>
                  <a:pt x="3092738" y="0"/>
                </a:lnTo>
                <a:lnTo>
                  <a:pt x="711" y="476504"/>
                </a:lnTo>
                <a:cubicBezTo>
                  <a:pt x="0" y="2041944"/>
                  <a:pt x="3782" y="3149563"/>
                  <a:pt x="3071" y="4715003"/>
                </a:cubicBezTo>
                <a:lnTo>
                  <a:pt x="3105617" y="5190185"/>
                </a:lnTo>
                <a:close/>
              </a:path>
            </a:pathLst>
          </a:custGeom>
          <a:solidFill>
            <a:schemeClr val="accent4">
              <a:lumMod val="75000"/>
              <a:alpha val="2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3876676" y="1738648"/>
            <a:ext cx="2369578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  <a:gd name="connsiteX0" fmla="*/ 2360053 w 2360053"/>
              <a:gd name="connsiteY0" fmla="*/ 0 h 4250028"/>
              <a:gd name="connsiteX1" fmla="*/ 2360053 w 2360053"/>
              <a:gd name="connsiteY1" fmla="*/ 4250028 h 4250028"/>
              <a:gd name="connsiteX2" fmla="*/ 1071562 w 2360053"/>
              <a:gd name="connsiteY2" fmla="*/ 4059696 h 4250028"/>
              <a:gd name="connsiteX3" fmla="*/ 4762 w 2360053"/>
              <a:gd name="connsiteY3" fmla="*/ 366452 h 4250028"/>
              <a:gd name="connsiteX4" fmla="*/ 2360053 w 2360053"/>
              <a:gd name="connsiteY4" fmla="*/ 0 h 4250028"/>
              <a:gd name="connsiteX0" fmla="*/ 2369578 w 2369578"/>
              <a:gd name="connsiteY0" fmla="*/ 0 h 4250028"/>
              <a:gd name="connsiteX1" fmla="*/ 2369578 w 2369578"/>
              <a:gd name="connsiteY1" fmla="*/ 4250028 h 4250028"/>
              <a:gd name="connsiteX2" fmla="*/ 0 w 2369578"/>
              <a:gd name="connsiteY2" fmla="*/ 3878721 h 4250028"/>
              <a:gd name="connsiteX3" fmla="*/ 14287 w 2369578"/>
              <a:gd name="connsiteY3" fmla="*/ 366452 h 4250028"/>
              <a:gd name="connsiteX4" fmla="*/ 2369578 w 2369578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9578" h="4250028">
                <a:moveTo>
                  <a:pt x="2369578" y="0"/>
                </a:moveTo>
                <a:lnTo>
                  <a:pt x="2369578" y="4250028"/>
                </a:lnTo>
                <a:lnTo>
                  <a:pt x="0" y="3878721"/>
                </a:lnTo>
                <a:cubicBezTo>
                  <a:pt x="4762" y="2589671"/>
                  <a:pt x="9525" y="1655502"/>
                  <a:pt x="14287" y="366452"/>
                </a:cubicBezTo>
                <a:lnTo>
                  <a:pt x="2369578" y="0"/>
                </a:lnTo>
                <a:close/>
              </a:path>
            </a:pathLst>
          </a:custGeom>
          <a:solidFill>
            <a:srgbClr val="C00000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070792" y="2099256"/>
            <a:ext cx="1818628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88318 w 1818628"/>
              <a:gd name="connsiteY2" fmla="*/ 3374265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268 w 1818628"/>
              <a:gd name="connsiteY2" fmla="*/ 3245677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628" h="3528812">
                <a:moveTo>
                  <a:pt x="1818628" y="0"/>
                </a:moveTo>
                <a:lnTo>
                  <a:pt x="0" y="281329"/>
                </a:lnTo>
                <a:cubicBezTo>
                  <a:pt x="2423" y="1269445"/>
                  <a:pt x="4845" y="2257561"/>
                  <a:pt x="7268" y="3245677"/>
                </a:cubicBezTo>
                <a:lnTo>
                  <a:pt x="1805749" y="3528812"/>
                </a:lnTo>
                <a:lnTo>
                  <a:pt x="1818628" y="0"/>
                </a:lnTo>
                <a:close/>
              </a:path>
            </a:pathLst>
          </a:custGeom>
          <a:solidFill>
            <a:srgbClr val="92D050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928872" y="2382592"/>
            <a:ext cx="1158100" cy="2961203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  <a:gd name="connsiteX0" fmla="*/ 1140807 w 1153685"/>
              <a:gd name="connsiteY0" fmla="*/ 0 h 2975019"/>
              <a:gd name="connsiteX1" fmla="*/ 1153685 w 1153685"/>
              <a:gd name="connsiteY1" fmla="*/ 2975019 h 2975019"/>
              <a:gd name="connsiteX2" fmla="*/ 497830 w 1153685"/>
              <a:gd name="connsiteY2" fmla="*/ 2875009 h 2975019"/>
              <a:gd name="connsiteX3" fmla="*/ 322 w 1153685"/>
              <a:gd name="connsiteY3" fmla="*/ 174835 h 2975019"/>
              <a:gd name="connsiteX4" fmla="*/ 1140807 w 1153685"/>
              <a:gd name="connsiteY4" fmla="*/ 0 h 2975019"/>
              <a:gd name="connsiteX0" fmla="*/ 1144627 w 1157505"/>
              <a:gd name="connsiteY0" fmla="*/ 0 h 2975019"/>
              <a:gd name="connsiteX1" fmla="*/ 1157505 w 1157505"/>
              <a:gd name="connsiteY1" fmla="*/ 2975019 h 2975019"/>
              <a:gd name="connsiteX2" fmla="*/ 0 w 1157505"/>
              <a:gd name="connsiteY2" fmla="*/ 2786109 h 2975019"/>
              <a:gd name="connsiteX3" fmla="*/ 4142 w 1157505"/>
              <a:gd name="connsiteY3" fmla="*/ 174835 h 2975019"/>
              <a:gd name="connsiteX4" fmla="*/ 1144627 w 1157505"/>
              <a:gd name="connsiteY4" fmla="*/ 0 h 2975019"/>
              <a:gd name="connsiteX0" fmla="*/ 1144627 w 1158100"/>
              <a:gd name="connsiteY0" fmla="*/ 0 h 2958028"/>
              <a:gd name="connsiteX1" fmla="*/ 1158100 w 1158100"/>
              <a:gd name="connsiteY1" fmla="*/ 2958028 h 2958028"/>
              <a:gd name="connsiteX2" fmla="*/ 0 w 1158100"/>
              <a:gd name="connsiteY2" fmla="*/ 2786109 h 2958028"/>
              <a:gd name="connsiteX3" fmla="*/ 4142 w 1158100"/>
              <a:gd name="connsiteY3" fmla="*/ 174835 h 2958028"/>
              <a:gd name="connsiteX4" fmla="*/ 1144627 w 1158100"/>
              <a:gd name="connsiteY4" fmla="*/ 0 h 2958028"/>
              <a:gd name="connsiteX0" fmla="*/ 1144627 w 1158100"/>
              <a:gd name="connsiteY0" fmla="*/ 0 h 2961203"/>
              <a:gd name="connsiteX1" fmla="*/ 1158100 w 1158100"/>
              <a:gd name="connsiteY1" fmla="*/ 2961203 h 2961203"/>
              <a:gd name="connsiteX2" fmla="*/ 0 w 1158100"/>
              <a:gd name="connsiteY2" fmla="*/ 2786109 h 2961203"/>
              <a:gd name="connsiteX3" fmla="*/ 4142 w 1158100"/>
              <a:gd name="connsiteY3" fmla="*/ 174835 h 2961203"/>
              <a:gd name="connsiteX4" fmla="*/ 1144627 w 1158100"/>
              <a:gd name="connsiteY4" fmla="*/ 0 h 296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100" h="2961203">
                <a:moveTo>
                  <a:pt x="1144627" y="0"/>
                </a:moveTo>
                <a:cubicBezTo>
                  <a:pt x="1148920" y="991673"/>
                  <a:pt x="1153807" y="1969530"/>
                  <a:pt x="1158100" y="2961203"/>
                </a:cubicBezTo>
                <a:lnTo>
                  <a:pt x="0" y="2786109"/>
                </a:lnTo>
                <a:cubicBezTo>
                  <a:pt x="322" y="1861891"/>
                  <a:pt x="3820" y="1099053"/>
                  <a:pt x="4142" y="174835"/>
                </a:cubicBezTo>
                <a:lnTo>
                  <a:pt x="1144627" y="0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478630" y="2555081"/>
            <a:ext cx="451095" cy="2624234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  <a:gd name="connsiteX0" fmla="*/ 297206 w 297206"/>
              <a:gd name="connsiteY0" fmla="*/ 0 h 2624234"/>
              <a:gd name="connsiteX1" fmla="*/ 296214 w 297206"/>
              <a:gd name="connsiteY1" fmla="*/ 2624234 h 2624234"/>
              <a:gd name="connsiteX2" fmla="*/ 0 w 297206"/>
              <a:gd name="connsiteY2" fmla="*/ 2572719 h 2624234"/>
              <a:gd name="connsiteX3" fmla="*/ 0 w 297206"/>
              <a:gd name="connsiteY3" fmla="*/ 48460 h 2624234"/>
              <a:gd name="connsiteX4" fmla="*/ 297206 w 297206"/>
              <a:gd name="connsiteY4" fmla="*/ 0 h 2624234"/>
              <a:gd name="connsiteX0" fmla="*/ 428174 w 428174"/>
              <a:gd name="connsiteY0" fmla="*/ 0 h 2624234"/>
              <a:gd name="connsiteX1" fmla="*/ 427182 w 428174"/>
              <a:gd name="connsiteY1" fmla="*/ 2624234 h 2624234"/>
              <a:gd name="connsiteX2" fmla="*/ 130968 w 428174"/>
              <a:gd name="connsiteY2" fmla="*/ 2572719 h 2624234"/>
              <a:gd name="connsiteX3" fmla="*/ 0 w 428174"/>
              <a:gd name="connsiteY3" fmla="*/ 55604 h 2624234"/>
              <a:gd name="connsiteX4" fmla="*/ 428174 w 428174"/>
              <a:gd name="connsiteY4" fmla="*/ 0 h 2624234"/>
              <a:gd name="connsiteX0" fmla="*/ 451095 w 451095"/>
              <a:gd name="connsiteY0" fmla="*/ 0 h 2624234"/>
              <a:gd name="connsiteX1" fmla="*/ 450103 w 451095"/>
              <a:gd name="connsiteY1" fmla="*/ 2624234 h 2624234"/>
              <a:gd name="connsiteX2" fmla="*/ 0 w 451095"/>
              <a:gd name="connsiteY2" fmla="*/ 2547121 h 2624234"/>
              <a:gd name="connsiteX3" fmla="*/ 22921 w 451095"/>
              <a:gd name="connsiteY3" fmla="*/ 55604 h 2624234"/>
              <a:gd name="connsiteX4" fmla="*/ 451095 w 451095"/>
              <a:gd name="connsiteY4" fmla="*/ 0 h 262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095" h="2624234">
                <a:moveTo>
                  <a:pt x="451095" y="0"/>
                </a:moveTo>
                <a:cubicBezTo>
                  <a:pt x="450764" y="874745"/>
                  <a:pt x="450434" y="1749489"/>
                  <a:pt x="450103" y="2624234"/>
                </a:cubicBezTo>
                <a:lnTo>
                  <a:pt x="0" y="2547121"/>
                </a:lnTo>
                <a:lnTo>
                  <a:pt x="22921" y="55604"/>
                </a:lnTo>
                <a:lnTo>
                  <a:pt x="451095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83667" y="97779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636942" y="1514218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82080" y="19163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00501" y="21984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46100" y="2362200"/>
            <a:ext cx="368870" cy="204995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ホームベース 82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84" name="ホームベース 83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85" name="ホームベース 84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6" name="ホームベース 85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7" name="ホームベース 86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" name="ホームベース 87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9" name="ホームベース 88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0" name="ホームベース 89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1" name="ホームベース 90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318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6242939" y="1262130"/>
            <a:ext cx="3107124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  <a:gd name="connsiteX0" fmla="*/ 3102546 w 3102546"/>
              <a:gd name="connsiteY0" fmla="*/ 5190185 h 5190185"/>
              <a:gd name="connsiteX1" fmla="*/ 3089667 w 3102546"/>
              <a:gd name="connsiteY1" fmla="*/ 0 h 5190185"/>
              <a:gd name="connsiteX2" fmla="*/ 1443305 w 3102546"/>
              <a:gd name="connsiteY2" fmla="*/ 242025 h 5190185"/>
              <a:gd name="connsiteX3" fmla="*/ 0 w 3102546"/>
              <a:gd name="connsiteY3" fmla="*/ 4715003 h 5190185"/>
              <a:gd name="connsiteX4" fmla="*/ 3102546 w 3102546"/>
              <a:gd name="connsiteY4" fmla="*/ 5190185 h 5190185"/>
              <a:gd name="connsiteX0" fmla="*/ 3105617 w 3105617"/>
              <a:gd name="connsiteY0" fmla="*/ 5190185 h 5190185"/>
              <a:gd name="connsiteX1" fmla="*/ 3092738 w 3105617"/>
              <a:gd name="connsiteY1" fmla="*/ 0 h 5190185"/>
              <a:gd name="connsiteX2" fmla="*/ 711 w 3105617"/>
              <a:gd name="connsiteY2" fmla="*/ 476504 h 5190185"/>
              <a:gd name="connsiteX3" fmla="*/ 3071 w 3105617"/>
              <a:gd name="connsiteY3" fmla="*/ 4715003 h 5190185"/>
              <a:gd name="connsiteX4" fmla="*/ 3105617 w 3105617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617" h="5190185">
                <a:moveTo>
                  <a:pt x="3105617" y="5190185"/>
                </a:moveTo>
                <a:lnTo>
                  <a:pt x="3092738" y="0"/>
                </a:lnTo>
                <a:lnTo>
                  <a:pt x="711" y="476504"/>
                </a:lnTo>
                <a:cubicBezTo>
                  <a:pt x="0" y="2041944"/>
                  <a:pt x="3782" y="3149563"/>
                  <a:pt x="3071" y="4715003"/>
                </a:cubicBezTo>
                <a:lnTo>
                  <a:pt x="3105617" y="5190185"/>
                </a:lnTo>
                <a:close/>
              </a:path>
            </a:pathLst>
          </a:custGeom>
          <a:solidFill>
            <a:srgbClr val="002060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3876676" y="1738648"/>
            <a:ext cx="2369578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  <a:gd name="connsiteX0" fmla="*/ 2360053 w 2360053"/>
              <a:gd name="connsiteY0" fmla="*/ 0 h 4250028"/>
              <a:gd name="connsiteX1" fmla="*/ 2360053 w 2360053"/>
              <a:gd name="connsiteY1" fmla="*/ 4250028 h 4250028"/>
              <a:gd name="connsiteX2" fmla="*/ 1071562 w 2360053"/>
              <a:gd name="connsiteY2" fmla="*/ 4059696 h 4250028"/>
              <a:gd name="connsiteX3" fmla="*/ 4762 w 2360053"/>
              <a:gd name="connsiteY3" fmla="*/ 366452 h 4250028"/>
              <a:gd name="connsiteX4" fmla="*/ 2360053 w 2360053"/>
              <a:gd name="connsiteY4" fmla="*/ 0 h 4250028"/>
              <a:gd name="connsiteX0" fmla="*/ 2369578 w 2369578"/>
              <a:gd name="connsiteY0" fmla="*/ 0 h 4250028"/>
              <a:gd name="connsiteX1" fmla="*/ 2369578 w 2369578"/>
              <a:gd name="connsiteY1" fmla="*/ 4250028 h 4250028"/>
              <a:gd name="connsiteX2" fmla="*/ 0 w 2369578"/>
              <a:gd name="connsiteY2" fmla="*/ 3878721 h 4250028"/>
              <a:gd name="connsiteX3" fmla="*/ 14287 w 2369578"/>
              <a:gd name="connsiteY3" fmla="*/ 366452 h 4250028"/>
              <a:gd name="connsiteX4" fmla="*/ 2369578 w 2369578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9578" h="4250028">
                <a:moveTo>
                  <a:pt x="2369578" y="0"/>
                </a:moveTo>
                <a:lnTo>
                  <a:pt x="2369578" y="4250028"/>
                </a:lnTo>
                <a:lnTo>
                  <a:pt x="0" y="3878721"/>
                </a:lnTo>
                <a:cubicBezTo>
                  <a:pt x="4762" y="2589671"/>
                  <a:pt x="9525" y="1655502"/>
                  <a:pt x="14287" y="366452"/>
                </a:cubicBezTo>
                <a:lnTo>
                  <a:pt x="2369578" y="0"/>
                </a:lnTo>
                <a:close/>
              </a:path>
            </a:pathLst>
          </a:custGeom>
          <a:solidFill>
            <a:srgbClr val="002060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070792" y="2099256"/>
            <a:ext cx="1818628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88318 w 1818628"/>
              <a:gd name="connsiteY2" fmla="*/ 3374265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268 w 1818628"/>
              <a:gd name="connsiteY2" fmla="*/ 3245677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628" h="3528812">
                <a:moveTo>
                  <a:pt x="1818628" y="0"/>
                </a:moveTo>
                <a:lnTo>
                  <a:pt x="0" y="281329"/>
                </a:lnTo>
                <a:cubicBezTo>
                  <a:pt x="2423" y="1269445"/>
                  <a:pt x="4845" y="2257561"/>
                  <a:pt x="7268" y="3245677"/>
                </a:cubicBezTo>
                <a:lnTo>
                  <a:pt x="1805749" y="3528812"/>
                </a:lnTo>
                <a:lnTo>
                  <a:pt x="1818628" y="0"/>
                </a:lnTo>
                <a:close/>
              </a:path>
            </a:pathLst>
          </a:custGeom>
          <a:solidFill>
            <a:srgbClr val="002060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928872" y="2382592"/>
            <a:ext cx="1158100" cy="2961203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  <a:gd name="connsiteX0" fmla="*/ 1140807 w 1153685"/>
              <a:gd name="connsiteY0" fmla="*/ 0 h 2975019"/>
              <a:gd name="connsiteX1" fmla="*/ 1153685 w 1153685"/>
              <a:gd name="connsiteY1" fmla="*/ 2975019 h 2975019"/>
              <a:gd name="connsiteX2" fmla="*/ 497830 w 1153685"/>
              <a:gd name="connsiteY2" fmla="*/ 2875009 h 2975019"/>
              <a:gd name="connsiteX3" fmla="*/ 322 w 1153685"/>
              <a:gd name="connsiteY3" fmla="*/ 174835 h 2975019"/>
              <a:gd name="connsiteX4" fmla="*/ 1140807 w 1153685"/>
              <a:gd name="connsiteY4" fmla="*/ 0 h 2975019"/>
              <a:gd name="connsiteX0" fmla="*/ 1144627 w 1157505"/>
              <a:gd name="connsiteY0" fmla="*/ 0 h 2975019"/>
              <a:gd name="connsiteX1" fmla="*/ 1157505 w 1157505"/>
              <a:gd name="connsiteY1" fmla="*/ 2975019 h 2975019"/>
              <a:gd name="connsiteX2" fmla="*/ 0 w 1157505"/>
              <a:gd name="connsiteY2" fmla="*/ 2786109 h 2975019"/>
              <a:gd name="connsiteX3" fmla="*/ 4142 w 1157505"/>
              <a:gd name="connsiteY3" fmla="*/ 174835 h 2975019"/>
              <a:gd name="connsiteX4" fmla="*/ 1144627 w 1157505"/>
              <a:gd name="connsiteY4" fmla="*/ 0 h 2975019"/>
              <a:gd name="connsiteX0" fmla="*/ 1144627 w 1158100"/>
              <a:gd name="connsiteY0" fmla="*/ 0 h 2958028"/>
              <a:gd name="connsiteX1" fmla="*/ 1158100 w 1158100"/>
              <a:gd name="connsiteY1" fmla="*/ 2958028 h 2958028"/>
              <a:gd name="connsiteX2" fmla="*/ 0 w 1158100"/>
              <a:gd name="connsiteY2" fmla="*/ 2786109 h 2958028"/>
              <a:gd name="connsiteX3" fmla="*/ 4142 w 1158100"/>
              <a:gd name="connsiteY3" fmla="*/ 174835 h 2958028"/>
              <a:gd name="connsiteX4" fmla="*/ 1144627 w 1158100"/>
              <a:gd name="connsiteY4" fmla="*/ 0 h 2958028"/>
              <a:gd name="connsiteX0" fmla="*/ 1144627 w 1158100"/>
              <a:gd name="connsiteY0" fmla="*/ 0 h 2961203"/>
              <a:gd name="connsiteX1" fmla="*/ 1158100 w 1158100"/>
              <a:gd name="connsiteY1" fmla="*/ 2961203 h 2961203"/>
              <a:gd name="connsiteX2" fmla="*/ 0 w 1158100"/>
              <a:gd name="connsiteY2" fmla="*/ 2786109 h 2961203"/>
              <a:gd name="connsiteX3" fmla="*/ 4142 w 1158100"/>
              <a:gd name="connsiteY3" fmla="*/ 174835 h 2961203"/>
              <a:gd name="connsiteX4" fmla="*/ 1144627 w 1158100"/>
              <a:gd name="connsiteY4" fmla="*/ 0 h 296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100" h="2961203">
                <a:moveTo>
                  <a:pt x="1144627" y="0"/>
                </a:moveTo>
                <a:cubicBezTo>
                  <a:pt x="1148920" y="991673"/>
                  <a:pt x="1153807" y="1969530"/>
                  <a:pt x="1158100" y="2961203"/>
                </a:cubicBezTo>
                <a:lnTo>
                  <a:pt x="0" y="2786109"/>
                </a:lnTo>
                <a:cubicBezTo>
                  <a:pt x="322" y="1861891"/>
                  <a:pt x="3820" y="1099053"/>
                  <a:pt x="4142" y="174835"/>
                </a:cubicBezTo>
                <a:lnTo>
                  <a:pt x="1144627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478630" y="2555081"/>
            <a:ext cx="451095" cy="2624234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  <a:gd name="connsiteX0" fmla="*/ 297206 w 297206"/>
              <a:gd name="connsiteY0" fmla="*/ 0 h 2624234"/>
              <a:gd name="connsiteX1" fmla="*/ 296214 w 297206"/>
              <a:gd name="connsiteY1" fmla="*/ 2624234 h 2624234"/>
              <a:gd name="connsiteX2" fmla="*/ 0 w 297206"/>
              <a:gd name="connsiteY2" fmla="*/ 2572719 h 2624234"/>
              <a:gd name="connsiteX3" fmla="*/ 0 w 297206"/>
              <a:gd name="connsiteY3" fmla="*/ 48460 h 2624234"/>
              <a:gd name="connsiteX4" fmla="*/ 297206 w 297206"/>
              <a:gd name="connsiteY4" fmla="*/ 0 h 2624234"/>
              <a:gd name="connsiteX0" fmla="*/ 428174 w 428174"/>
              <a:gd name="connsiteY0" fmla="*/ 0 h 2624234"/>
              <a:gd name="connsiteX1" fmla="*/ 427182 w 428174"/>
              <a:gd name="connsiteY1" fmla="*/ 2624234 h 2624234"/>
              <a:gd name="connsiteX2" fmla="*/ 130968 w 428174"/>
              <a:gd name="connsiteY2" fmla="*/ 2572719 h 2624234"/>
              <a:gd name="connsiteX3" fmla="*/ 0 w 428174"/>
              <a:gd name="connsiteY3" fmla="*/ 55604 h 2624234"/>
              <a:gd name="connsiteX4" fmla="*/ 428174 w 428174"/>
              <a:gd name="connsiteY4" fmla="*/ 0 h 2624234"/>
              <a:gd name="connsiteX0" fmla="*/ 451095 w 451095"/>
              <a:gd name="connsiteY0" fmla="*/ 0 h 2624234"/>
              <a:gd name="connsiteX1" fmla="*/ 450103 w 451095"/>
              <a:gd name="connsiteY1" fmla="*/ 2624234 h 2624234"/>
              <a:gd name="connsiteX2" fmla="*/ 0 w 451095"/>
              <a:gd name="connsiteY2" fmla="*/ 2547121 h 2624234"/>
              <a:gd name="connsiteX3" fmla="*/ 22921 w 451095"/>
              <a:gd name="connsiteY3" fmla="*/ 55604 h 2624234"/>
              <a:gd name="connsiteX4" fmla="*/ 451095 w 451095"/>
              <a:gd name="connsiteY4" fmla="*/ 0 h 262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095" h="2624234">
                <a:moveTo>
                  <a:pt x="451095" y="0"/>
                </a:moveTo>
                <a:cubicBezTo>
                  <a:pt x="450764" y="874745"/>
                  <a:pt x="450434" y="1749489"/>
                  <a:pt x="450103" y="2624234"/>
                </a:cubicBezTo>
                <a:lnTo>
                  <a:pt x="0" y="2547121"/>
                </a:lnTo>
                <a:lnTo>
                  <a:pt x="22921" y="55604"/>
                </a:lnTo>
                <a:lnTo>
                  <a:pt x="451095" y="0"/>
                </a:lnTo>
                <a:close/>
              </a:path>
            </a:pathLst>
          </a:cu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83667" y="97779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636942" y="1514218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82080" y="19163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00501" y="21984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46100" y="2362200"/>
            <a:ext cx="368870" cy="204995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ホームベース 82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84" name="ホームベース 83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85" name="ホームベース 84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6" name="ホームベース 85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7" name="ホームベース 86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" name="ホームベース 87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9" name="ホームベース 88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0" name="ホームベース 89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1" name="ホームベース 90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00206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6220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6242939" y="1262130"/>
            <a:ext cx="3107124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  <a:gd name="connsiteX0" fmla="*/ 3102546 w 3102546"/>
              <a:gd name="connsiteY0" fmla="*/ 5190185 h 5190185"/>
              <a:gd name="connsiteX1" fmla="*/ 3089667 w 3102546"/>
              <a:gd name="connsiteY1" fmla="*/ 0 h 5190185"/>
              <a:gd name="connsiteX2" fmla="*/ 1443305 w 3102546"/>
              <a:gd name="connsiteY2" fmla="*/ 242025 h 5190185"/>
              <a:gd name="connsiteX3" fmla="*/ 0 w 3102546"/>
              <a:gd name="connsiteY3" fmla="*/ 4715003 h 5190185"/>
              <a:gd name="connsiteX4" fmla="*/ 3102546 w 3102546"/>
              <a:gd name="connsiteY4" fmla="*/ 5190185 h 5190185"/>
              <a:gd name="connsiteX0" fmla="*/ 3105617 w 3105617"/>
              <a:gd name="connsiteY0" fmla="*/ 5190185 h 5190185"/>
              <a:gd name="connsiteX1" fmla="*/ 3092738 w 3105617"/>
              <a:gd name="connsiteY1" fmla="*/ 0 h 5190185"/>
              <a:gd name="connsiteX2" fmla="*/ 711 w 3105617"/>
              <a:gd name="connsiteY2" fmla="*/ 476504 h 5190185"/>
              <a:gd name="connsiteX3" fmla="*/ 3071 w 3105617"/>
              <a:gd name="connsiteY3" fmla="*/ 4715003 h 5190185"/>
              <a:gd name="connsiteX4" fmla="*/ 3105617 w 3105617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617" h="5190185">
                <a:moveTo>
                  <a:pt x="3105617" y="5190185"/>
                </a:moveTo>
                <a:lnTo>
                  <a:pt x="3092738" y="0"/>
                </a:lnTo>
                <a:lnTo>
                  <a:pt x="711" y="476504"/>
                </a:lnTo>
                <a:cubicBezTo>
                  <a:pt x="0" y="2041944"/>
                  <a:pt x="3782" y="3149563"/>
                  <a:pt x="3071" y="4715003"/>
                </a:cubicBezTo>
                <a:lnTo>
                  <a:pt x="3105617" y="5190185"/>
                </a:lnTo>
                <a:close/>
              </a:path>
            </a:pathLst>
          </a:custGeom>
          <a:solidFill>
            <a:srgbClr val="006600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3876676" y="1738648"/>
            <a:ext cx="2369578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  <a:gd name="connsiteX0" fmla="*/ 2360053 w 2360053"/>
              <a:gd name="connsiteY0" fmla="*/ 0 h 4250028"/>
              <a:gd name="connsiteX1" fmla="*/ 2360053 w 2360053"/>
              <a:gd name="connsiteY1" fmla="*/ 4250028 h 4250028"/>
              <a:gd name="connsiteX2" fmla="*/ 1071562 w 2360053"/>
              <a:gd name="connsiteY2" fmla="*/ 4059696 h 4250028"/>
              <a:gd name="connsiteX3" fmla="*/ 4762 w 2360053"/>
              <a:gd name="connsiteY3" fmla="*/ 366452 h 4250028"/>
              <a:gd name="connsiteX4" fmla="*/ 2360053 w 2360053"/>
              <a:gd name="connsiteY4" fmla="*/ 0 h 4250028"/>
              <a:gd name="connsiteX0" fmla="*/ 2369578 w 2369578"/>
              <a:gd name="connsiteY0" fmla="*/ 0 h 4250028"/>
              <a:gd name="connsiteX1" fmla="*/ 2369578 w 2369578"/>
              <a:gd name="connsiteY1" fmla="*/ 4250028 h 4250028"/>
              <a:gd name="connsiteX2" fmla="*/ 0 w 2369578"/>
              <a:gd name="connsiteY2" fmla="*/ 3878721 h 4250028"/>
              <a:gd name="connsiteX3" fmla="*/ 14287 w 2369578"/>
              <a:gd name="connsiteY3" fmla="*/ 366452 h 4250028"/>
              <a:gd name="connsiteX4" fmla="*/ 2369578 w 2369578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9578" h="4250028">
                <a:moveTo>
                  <a:pt x="2369578" y="0"/>
                </a:moveTo>
                <a:lnTo>
                  <a:pt x="2369578" y="4250028"/>
                </a:lnTo>
                <a:lnTo>
                  <a:pt x="0" y="3878721"/>
                </a:lnTo>
                <a:cubicBezTo>
                  <a:pt x="4762" y="2589671"/>
                  <a:pt x="9525" y="1655502"/>
                  <a:pt x="14287" y="366452"/>
                </a:cubicBezTo>
                <a:lnTo>
                  <a:pt x="2369578" y="0"/>
                </a:lnTo>
                <a:close/>
              </a:path>
            </a:pathLst>
          </a:custGeom>
          <a:solidFill>
            <a:srgbClr val="006600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070792" y="2099256"/>
            <a:ext cx="1818628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88318 w 1818628"/>
              <a:gd name="connsiteY2" fmla="*/ 3374265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268 w 1818628"/>
              <a:gd name="connsiteY2" fmla="*/ 3245677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628" h="3528812">
                <a:moveTo>
                  <a:pt x="1818628" y="0"/>
                </a:moveTo>
                <a:lnTo>
                  <a:pt x="0" y="281329"/>
                </a:lnTo>
                <a:cubicBezTo>
                  <a:pt x="2423" y="1269445"/>
                  <a:pt x="4845" y="2257561"/>
                  <a:pt x="7268" y="3245677"/>
                </a:cubicBezTo>
                <a:lnTo>
                  <a:pt x="1805749" y="3528812"/>
                </a:lnTo>
                <a:lnTo>
                  <a:pt x="1818628" y="0"/>
                </a:lnTo>
                <a:close/>
              </a:path>
            </a:pathLst>
          </a:custGeom>
          <a:solidFill>
            <a:srgbClr val="006600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928872" y="2382592"/>
            <a:ext cx="1158100" cy="2961203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  <a:gd name="connsiteX0" fmla="*/ 1140807 w 1153685"/>
              <a:gd name="connsiteY0" fmla="*/ 0 h 2975019"/>
              <a:gd name="connsiteX1" fmla="*/ 1153685 w 1153685"/>
              <a:gd name="connsiteY1" fmla="*/ 2975019 h 2975019"/>
              <a:gd name="connsiteX2" fmla="*/ 497830 w 1153685"/>
              <a:gd name="connsiteY2" fmla="*/ 2875009 h 2975019"/>
              <a:gd name="connsiteX3" fmla="*/ 322 w 1153685"/>
              <a:gd name="connsiteY3" fmla="*/ 174835 h 2975019"/>
              <a:gd name="connsiteX4" fmla="*/ 1140807 w 1153685"/>
              <a:gd name="connsiteY4" fmla="*/ 0 h 2975019"/>
              <a:gd name="connsiteX0" fmla="*/ 1144627 w 1157505"/>
              <a:gd name="connsiteY0" fmla="*/ 0 h 2975019"/>
              <a:gd name="connsiteX1" fmla="*/ 1157505 w 1157505"/>
              <a:gd name="connsiteY1" fmla="*/ 2975019 h 2975019"/>
              <a:gd name="connsiteX2" fmla="*/ 0 w 1157505"/>
              <a:gd name="connsiteY2" fmla="*/ 2786109 h 2975019"/>
              <a:gd name="connsiteX3" fmla="*/ 4142 w 1157505"/>
              <a:gd name="connsiteY3" fmla="*/ 174835 h 2975019"/>
              <a:gd name="connsiteX4" fmla="*/ 1144627 w 1157505"/>
              <a:gd name="connsiteY4" fmla="*/ 0 h 2975019"/>
              <a:gd name="connsiteX0" fmla="*/ 1144627 w 1158100"/>
              <a:gd name="connsiteY0" fmla="*/ 0 h 2958028"/>
              <a:gd name="connsiteX1" fmla="*/ 1158100 w 1158100"/>
              <a:gd name="connsiteY1" fmla="*/ 2958028 h 2958028"/>
              <a:gd name="connsiteX2" fmla="*/ 0 w 1158100"/>
              <a:gd name="connsiteY2" fmla="*/ 2786109 h 2958028"/>
              <a:gd name="connsiteX3" fmla="*/ 4142 w 1158100"/>
              <a:gd name="connsiteY3" fmla="*/ 174835 h 2958028"/>
              <a:gd name="connsiteX4" fmla="*/ 1144627 w 1158100"/>
              <a:gd name="connsiteY4" fmla="*/ 0 h 2958028"/>
              <a:gd name="connsiteX0" fmla="*/ 1144627 w 1158100"/>
              <a:gd name="connsiteY0" fmla="*/ 0 h 2961203"/>
              <a:gd name="connsiteX1" fmla="*/ 1158100 w 1158100"/>
              <a:gd name="connsiteY1" fmla="*/ 2961203 h 2961203"/>
              <a:gd name="connsiteX2" fmla="*/ 0 w 1158100"/>
              <a:gd name="connsiteY2" fmla="*/ 2786109 h 2961203"/>
              <a:gd name="connsiteX3" fmla="*/ 4142 w 1158100"/>
              <a:gd name="connsiteY3" fmla="*/ 174835 h 2961203"/>
              <a:gd name="connsiteX4" fmla="*/ 1144627 w 1158100"/>
              <a:gd name="connsiteY4" fmla="*/ 0 h 296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100" h="2961203">
                <a:moveTo>
                  <a:pt x="1144627" y="0"/>
                </a:moveTo>
                <a:cubicBezTo>
                  <a:pt x="1148920" y="991673"/>
                  <a:pt x="1153807" y="1969530"/>
                  <a:pt x="1158100" y="2961203"/>
                </a:cubicBezTo>
                <a:lnTo>
                  <a:pt x="0" y="2786109"/>
                </a:lnTo>
                <a:cubicBezTo>
                  <a:pt x="322" y="1861891"/>
                  <a:pt x="3820" y="1099053"/>
                  <a:pt x="4142" y="174835"/>
                </a:cubicBezTo>
                <a:lnTo>
                  <a:pt x="1144627" y="0"/>
                </a:lnTo>
                <a:close/>
              </a:path>
            </a:pathLst>
          </a:custGeom>
          <a:solidFill>
            <a:srgbClr val="006600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478630" y="2555081"/>
            <a:ext cx="451095" cy="2624234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  <a:gd name="connsiteX0" fmla="*/ 297206 w 297206"/>
              <a:gd name="connsiteY0" fmla="*/ 0 h 2624234"/>
              <a:gd name="connsiteX1" fmla="*/ 296214 w 297206"/>
              <a:gd name="connsiteY1" fmla="*/ 2624234 h 2624234"/>
              <a:gd name="connsiteX2" fmla="*/ 0 w 297206"/>
              <a:gd name="connsiteY2" fmla="*/ 2572719 h 2624234"/>
              <a:gd name="connsiteX3" fmla="*/ 0 w 297206"/>
              <a:gd name="connsiteY3" fmla="*/ 48460 h 2624234"/>
              <a:gd name="connsiteX4" fmla="*/ 297206 w 297206"/>
              <a:gd name="connsiteY4" fmla="*/ 0 h 2624234"/>
              <a:gd name="connsiteX0" fmla="*/ 428174 w 428174"/>
              <a:gd name="connsiteY0" fmla="*/ 0 h 2624234"/>
              <a:gd name="connsiteX1" fmla="*/ 427182 w 428174"/>
              <a:gd name="connsiteY1" fmla="*/ 2624234 h 2624234"/>
              <a:gd name="connsiteX2" fmla="*/ 130968 w 428174"/>
              <a:gd name="connsiteY2" fmla="*/ 2572719 h 2624234"/>
              <a:gd name="connsiteX3" fmla="*/ 0 w 428174"/>
              <a:gd name="connsiteY3" fmla="*/ 55604 h 2624234"/>
              <a:gd name="connsiteX4" fmla="*/ 428174 w 428174"/>
              <a:gd name="connsiteY4" fmla="*/ 0 h 2624234"/>
              <a:gd name="connsiteX0" fmla="*/ 451095 w 451095"/>
              <a:gd name="connsiteY0" fmla="*/ 0 h 2624234"/>
              <a:gd name="connsiteX1" fmla="*/ 450103 w 451095"/>
              <a:gd name="connsiteY1" fmla="*/ 2624234 h 2624234"/>
              <a:gd name="connsiteX2" fmla="*/ 0 w 451095"/>
              <a:gd name="connsiteY2" fmla="*/ 2547121 h 2624234"/>
              <a:gd name="connsiteX3" fmla="*/ 22921 w 451095"/>
              <a:gd name="connsiteY3" fmla="*/ 55604 h 2624234"/>
              <a:gd name="connsiteX4" fmla="*/ 451095 w 451095"/>
              <a:gd name="connsiteY4" fmla="*/ 0 h 262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095" h="2624234">
                <a:moveTo>
                  <a:pt x="451095" y="0"/>
                </a:moveTo>
                <a:cubicBezTo>
                  <a:pt x="450764" y="874745"/>
                  <a:pt x="450434" y="1749489"/>
                  <a:pt x="450103" y="2624234"/>
                </a:cubicBezTo>
                <a:lnTo>
                  <a:pt x="0" y="2547121"/>
                </a:lnTo>
                <a:lnTo>
                  <a:pt x="22921" y="55604"/>
                </a:lnTo>
                <a:lnTo>
                  <a:pt x="451095" y="0"/>
                </a:lnTo>
                <a:close/>
              </a:path>
            </a:pathLst>
          </a:custGeom>
          <a:solidFill>
            <a:srgbClr val="0066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83667" y="97779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636942" y="1514218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82080" y="19163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00501" y="21984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46100" y="2362200"/>
            <a:ext cx="368870" cy="204995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ホームベース 82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84" name="ホームベース 83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85" name="ホームベース 84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6" name="ホームベース 85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7" name="ホームベース 86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" name="ホームベース 87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9" name="ホームベース 88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0" name="ホームベース 89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1" name="ホームベース 90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0066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198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 28"/>
          <p:cNvSpPr/>
          <p:nvPr/>
        </p:nvSpPr>
        <p:spPr>
          <a:xfrm>
            <a:off x="6242939" y="1262130"/>
            <a:ext cx="3107124" cy="5190185"/>
          </a:xfrm>
          <a:custGeom>
            <a:avLst/>
            <a:gdLst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0 w 1661375"/>
              <a:gd name="connsiteY2" fmla="*/ 257577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9168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61375 w 1661375"/>
              <a:gd name="connsiteY0" fmla="*/ 5190185 h 5190185"/>
              <a:gd name="connsiteX1" fmla="*/ 1648496 w 1661375"/>
              <a:gd name="connsiteY1" fmla="*/ 0 h 5190185"/>
              <a:gd name="connsiteX2" fmla="*/ 2134 w 1661375"/>
              <a:gd name="connsiteY2" fmla="*/ 242025 h 5190185"/>
              <a:gd name="connsiteX3" fmla="*/ 0 w 1661375"/>
              <a:gd name="connsiteY3" fmla="*/ 4945487 h 5190185"/>
              <a:gd name="connsiteX4" fmla="*/ 1661375 w 1661375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329323 w 1659952"/>
              <a:gd name="connsiteY3" fmla="*/ 4880375 h 5190185"/>
              <a:gd name="connsiteX4" fmla="*/ 1659952 w 1659952"/>
              <a:gd name="connsiteY4" fmla="*/ 5190185 h 5190185"/>
              <a:gd name="connsiteX0" fmla="*/ 1659952 w 1659952"/>
              <a:gd name="connsiteY0" fmla="*/ 5190185 h 5190185"/>
              <a:gd name="connsiteX1" fmla="*/ 1647073 w 1659952"/>
              <a:gd name="connsiteY1" fmla="*/ 0 h 5190185"/>
              <a:gd name="connsiteX2" fmla="*/ 711 w 1659952"/>
              <a:gd name="connsiteY2" fmla="*/ 242025 h 5190185"/>
              <a:gd name="connsiteX3" fmla="*/ 26185 w 1659952"/>
              <a:gd name="connsiteY3" fmla="*/ 4942040 h 5190185"/>
              <a:gd name="connsiteX4" fmla="*/ 1659952 w 1659952"/>
              <a:gd name="connsiteY4" fmla="*/ 5190185 h 5190185"/>
              <a:gd name="connsiteX0" fmla="*/ 3102546 w 3102546"/>
              <a:gd name="connsiteY0" fmla="*/ 5190185 h 5190185"/>
              <a:gd name="connsiteX1" fmla="*/ 3089667 w 3102546"/>
              <a:gd name="connsiteY1" fmla="*/ 0 h 5190185"/>
              <a:gd name="connsiteX2" fmla="*/ 1443305 w 3102546"/>
              <a:gd name="connsiteY2" fmla="*/ 242025 h 5190185"/>
              <a:gd name="connsiteX3" fmla="*/ 0 w 3102546"/>
              <a:gd name="connsiteY3" fmla="*/ 4715003 h 5190185"/>
              <a:gd name="connsiteX4" fmla="*/ 3102546 w 3102546"/>
              <a:gd name="connsiteY4" fmla="*/ 5190185 h 5190185"/>
              <a:gd name="connsiteX0" fmla="*/ 3105617 w 3105617"/>
              <a:gd name="connsiteY0" fmla="*/ 5190185 h 5190185"/>
              <a:gd name="connsiteX1" fmla="*/ 3092738 w 3105617"/>
              <a:gd name="connsiteY1" fmla="*/ 0 h 5190185"/>
              <a:gd name="connsiteX2" fmla="*/ 711 w 3105617"/>
              <a:gd name="connsiteY2" fmla="*/ 476504 h 5190185"/>
              <a:gd name="connsiteX3" fmla="*/ 3071 w 3105617"/>
              <a:gd name="connsiteY3" fmla="*/ 4715003 h 5190185"/>
              <a:gd name="connsiteX4" fmla="*/ 3105617 w 3105617"/>
              <a:gd name="connsiteY4" fmla="*/ 5190185 h 519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5617" h="5190185">
                <a:moveTo>
                  <a:pt x="3105617" y="5190185"/>
                </a:moveTo>
                <a:lnTo>
                  <a:pt x="3092738" y="0"/>
                </a:lnTo>
                <a:lnTo>
                  <a:pt x="711" y="476504"/>
                </a:lnTo>
                <a:cubicBezTo>
                  <a:pt x="0" y="2041944"/>
                  <a:pt x="3782" y="3149563"/>
                  <a:pt x="3071" y="4715003"/>
                </a:cubicBezTo>
                <a:lnTo>
                  <a:pt x="3105617" y="5190185"/>
                </a:lnTo>
                <a:close/>
              </a:path>
            </a:pathLst>
          </a:custGeom>
          <a:solidFill>
            <a:srgbClr val="FF33CC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リーフォーム 30"/>
          <p:cNvSpPr/>
          <p:nvPr/>
        </p:nvSpPr>
        <p:spPr>
          <a:xfrm>
            <a:off x="3876676" y="1738648"/>
            <a:ext cx="2369578" cy="4250028"/>
          </a:xfrm>
          <a:custGeom>
            <a:avLst/>
            <a:gdLst>
              <a:gd name="connsiteX0" fmla="*/ 1287888 w 1287888"/>
              <a:gd name="connsiteY0" fmla="*/ 0 h 4250028"/>
              <a:gd name="connsiteX1" fmla="*/ 1287888 w 1287888"/>
              <a:gd name="connsiteY1" fmla="*/ 4250028 h 4250028"/>
              <a:gd name="connsiteX2" fmla="*/ 0 w 1287888"/>
              <a:gd name="connsiteY2" fmla="*/ 4056845 h 4250028"/>
              <a:gd name="connsiteX3" fmla="*/ 12879 w 1287888"/>
              <a:gd name="connsiteY3" fmla="*/ 193183 h 4250028"/>
              <a:gd name="connsiteX4" fmla="*/ 1287888 w 1287888"/>
              <a:gd name="connsiteY4" fmla="*/ 0 h 4250028"/>
              <a:gd name="connsiteX0" fmla="*/ 1275009 w 1275009"/>
              <a:gd name="connsiteY0" fmla="*/ 0 h 4250028"/>
              <a:gd name="connsiteX1" fmla="*/ 1275009 w 1275009"/>
              <a:gd name="connsiteY1" fmla="*/ 4250028 h 4250028"/>
              <a:gd name="connsiteX2" fmla="*/ 53763 w 1275009"/>
              <a:gd name="connsiteY2" fmla="*/ 4066616 h 4250028"/>
              <a:gd name="connsiteX3" fmla="*/ 0 w 1275009"/>
              <a:gd name="connsiteY3" fmla="*/ 193183 h 4250028"/>
              <a:gd name="connsiteX4" fmla="*/ 1275009 w 1275009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3482 w 1288491"/>
              <a:gd name="connsiteY3" fmla="*/ 193183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211261 w 1288491"/>
              <a:gd name="connsiteY3" fmla="*/ 178184 h 4250028"/>
              <a:gd name="connsiteX4" fmla="*/ 1288491 w 1288491"/>
              <a:gd name="connsiteY4" fmla="*/ 0 h 4250028"/>
              <a:gd name="connsiteX0" fmla="*/ 1288491 w 1288491"/>
              <a:gd name="connsiteY0" fmla="*/ 0 h 4250028"/>
              <a:gd name="connsiteX1" fmla="*/ 1288491 w 1288491"/>
              <a:gd name="connsiteY1" fmla="*/ 4250028 h 4250028"/>
              <a:gd name="connsiteX2" fmla="*/ 0 w 1288491"/>
              <a:gd name="connsiteY2" fmla="*/ 4059696 h 4250028"/>
              <a:gd name="connsiteX3" fmla="*/ 14287 w 1288491"/>
              <a:gd name="connsiteY3" fmla="*/ 192546 h 4250028"/>
              <a:gd name="connsiteX4" fmla="*/ 1288491 w 1288491"/>
              <a:gd name="connsiteY4" fmla="*/ 0 h 4250028"/>
              <a:gd name="connsiteX0" fmla="*/ 2360053 w 2360053"/>
              <a:gd name="connsiteY0" fmla="*/ 0 h 4250028"/>
              <a:gd name="connsiteX1" fmla="*/ 2360053 w 2360053"/>
              <a:gd name="connsiteY1" fmla="*/ 4250028 h 4250028"/>
              <a:gd name="connsiteX2" fmla="*/ 1071562 w 2360053"/>
              <a:gd name="connsiteY2" fmla="*/ 4059696 h 4250028"/>
              <a:gd name="connsiteX3" fmla="*/ 4762 w 2360053"/>
              <a:gd name="connsiteY3" fmla="*/ 366452 h 4250028"/>
              <a:gd name="connsiteX4" fmla="*/ 2360053 w 2360053"/>
              <a:gd name="connsiteY4" fmla="*/ 0 h 4250028"/>
              <a:gd name="connsiteX0" fmla="*/ 2369578 w 2369578"/>
              <a:gd name="connsiteY0" fmla="*/ 0 h 4250028"/>
              <a:gd name="connsiteX1" fmla="*/ 2369578 w 2369578"/>
              <a:gd name="connsiteY1" fmla="*/ 4250028 h 4250028"/>
              <a:gd name="connsiteX2" fmla="*/ 0 w 2369578"/>
              <a:gd name="connsiteY2" fmla="*/ 3878721 h 4250028"/>
              <a:gd name="connsiteX3" fmla="*/ 14287 w 2369578"/>
              <a:gd name="connsiteY3" fmla="*/ 366452 h 4250028"/>
              <a:gd name="connsiteX4" fmla="*/ 2369578 w 2369578"/>
              <a:gd name="connsiteY4" fmla="*/ 0 h 4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9578" h="4250028">
                <a:moveTo>
                  <a:pt x="2369578" y="0"/>
                </a:moveTo>
                <a:lnTo>
                  <a:pt x="2369578" y="4250028"/>
                </a:lnTo>
                <a:lnTo>
                  <a:pt x="0" y="3878721"/>
                </a:lnTo>
                <a:cubicBezTo>
                  <a:pt x="4762" y="2589671"/>
                  <a:pt x="9525" y="1655502"/>
                  <a:pt x="14287" y="366452"/>
                </a:cubicBezTo>
                <a:lnTo>
                  <a:pt x="2369578" y="0"/>
                </a:lnTo>
                <a:close/>
              </a:path>
            </a:pathLst>
          </a:custGeom>
          <a:solidFill>
            <a:srgbClr val="FF33CC">
              <a:alpha val="4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2070792" y="2099256"/>
            <a:ext cx="1818628" cy="3528812"/>
          </a:xfrm>
          <a:custGeom>
            <a:avLst/>
            <a:gdLst>
              <a:gd name="connsiteX0" fmla="*/ 1030310 w 1030310"/>
              <a:gd name="connsiteY0" fmla="*/ 0 h 3528812"/>
              <a:gd name="connsiteX1" fmla="*/ 0 w 1030310"/>
              <a:gd name="connsiteY1" fmla="*/ 167426 h 3528812"/>
              <a:gd name="connsiteX2" fmla="*/ 0 w 1030310"/>
              <a:gd name="connsiteY2" fmla="*/ 3374265 h 3528812"/>
              <a:gd name="connsiteX3" fmla="*/ 1017431 w 1030310"/>
              <a:gd name="connsiteY3" fmla="*/ 3528812 h 3528812"/>
              <a:gd name="connsiteX4" fmla="*/ 1030310 w 1030310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88318 w 1818628"/>
              <a:gd name="connsiteY2" fmla="*/ 3374265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  <a:gd name="connsiteX0" fmla="*/ 1818628 w 1818628"/>
              <a:gd name="connsiteY0" fmla="*/ 0 h 3528812"/>
              <a:gd name="connsiteX1" fmla="*/ 0 w 1818628"/>
              <a:gd name="connsiteY1" fmla="*/ 281329 h 3528812"/>
              <a:gd name="connsiteX2" fmla="*/ 7268 w 1818628"/>
              <a:gd name="connsiteY2" fmla="*/ 3245677 h 3528812"/>
              <a:gd name="connsiteX3" fmla="*/ 1805749 w 1818628"/>
              <a:gd name="connsiteY3" fmla="*/ 3528812 h 3528812"/>
              <a:gd name="connsiteX4" fmla="*/ 1818628 w 1818628"/>
              <a:gd name="connsiteY4" fmla="*/ 0 h 352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8628" h="3528812">
                <a:moveTo>
                  <a:pt x="1818628" y="0"/>
                </a:moveTo>
                <a:lnTo>
                  <a:pt x="0" y="281329"/>
                </a:lnTo>
                <a:cubicBezTo>
                  <a:pt x="2423" y="1269445"/>
                  <a:pt x="4845" y="2257561"/>
                  <a:pt x="7268" y="3245677"/>
                </a:cubicBezTo>
                <a:lnTo>
                  <a:pt x="1805749" y="3528812"/>
                </a:lnTo>
                <a:lnTo>
                  <a:pt x="1818628" y="0"/>
                </a:lnTo>
                <a:close/>
              </a:path>
            </a:pathLst>
          </a:custGeom>
          <a:solidFill>
            <a:srgbClr val="FF33CC">
              <a:alpha val="6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928872" y="2382592"/>
            <a:ext cx="1158100" cy="2961203"/>
          </a:xfrm>
          <a:custGeom>
            <a:avLst/>
            <a:gdLst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0 w 656822"/>
              <a:gd name="connsiteY3" fmla="*/ 90152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86456 h 2975019"/>
              <a:gd name="connsiteX4" fmla="*/ 643944 w 656822"/>
              <a:gd name="connsiteY4" fmla="*/ 0 h 2975019"/>
              <a:gd name="connsiteX0" fmla="*/ 643944 w 656822"/>
              <a:gd name="connsiteY0" fmla="*/ 0 h 2975019"/>
              <a:gd name="connsiteX1" fmla="*/ 656822 w 656822"/>
              <a:gd name="connsiteY1" fmla="*/ 2975019 h 2975019"/>
              <a:gd name="connsiteX2" fmla="*/ 0 w 656822"/>
              <a:gd name="connsiteY2" fmla="*/ 2859109 h 2975019"/>
              <a:gd name="connsiteX3" fmla="*/ 967 w 656822"/>
              <a:gd name="connsiteY3" fmla="*/ 95981 h 2975019"/>
              <a:gd name="connsiteX4" fmla="*/ 643944 w 656822"/>
              <a:gd name="connsiteY4" fmla="*/ 0 h 2975019"/>
              <a:gd name="connsiteX0" fmla="*/ 643299 w 656177"/>
              <a:gd name="connsiteY0" fmla="*/ 0 h 2975019"/>
              <a:gd name="connsiteX1" fmla="*/ 656177 w 656177"/>
              <a:gd name="connsiteY1" fmla="*/ 2975019 h 2975019"/>
              <a:gd name="connsiteX2" fmla="*/ 322 w 656177"/>
              <a:gd name="connsiteY2" fmla="*/ 2875009 h 2975019"/>
              <a:gd name="connsiteX3" fmla="*/ 322 w 656177"/>
              <a:gd name="connsiteY3" fmla="*/ 95981 h 2975019"/>
              <a:gd name="connsiteX4" fmla="*/ 643299 w 656177"/>
              <a:gd name="connsiteY4" fmla="*/ 0 h 2975019"/>
              <a:gd name="connsiteX0" fmla="*/ 646474 w 659352"/>
              <a:gd name="connsiteY0" fmla="*/ 0 h 2975019"/>
              <a:gd name="connsiteX1" fmla="*/ 659352 w 659352"/>
              <a:gd name="connsiteY1" fmla="*/ 2975019 h 2975019"/>
              <a:gd name="connsiteX2" fmla="*/ 3497 w 659352"/>
              <a:gd name="connsiteY2" fmla="*/ 2875009 h 2975019"/>
              <a:gd name="connsiteX3" fmla="*/ 322 w 659352"/>
              <a:gd name="connsiteY3" fmla="*/ 99156 h 2975019"/>
              <a:gd name="connsiteX4" fmla="*/ 646474 w 659352"/>
              <a:gd name="connsiteY4" fmla="*/ 0 h 2975019"/>
              <a:gd name="connsiteX0" fmla="*/ 1140807 w 1153685"/>
              <a:gd name="connsiteY0" fmla="*/ 0 h 2975019"/>
              <a:gd name="connsiteX1" fmla="*/ 1153685 w 1153685"/>
              <a:gd name="connsiteY1" fmla="*/ 2975019 h 2975019"/>
              <a:gd name="connsiteX2" fmla="*/ 497830 w 1153685"/>
              <a:gd name="connsiteY2" fmla="*/ 2875009 h 2975019"/>
              <a:gd name="connsiteX3" fmla="*/ 322 w 1153685"/>
              <a:gd name="connsiteY3" fmla="*/ 174835 h 2975019"/>
              <a:gd name="connsiteX4" fmla="*/ 1140807 w 1153685"/>
              <a:gd name="connsiteY4" fmla="*/ 0 h 2975019"/>
              <a:gd name="connsiteX0" fmla="*/ 1144627 w 1157505"/>
              <a:gd name="connsiteY0" fmla="*/ 0 h 2975019"/>
              <a:gd name="connsiteX1" fmla="*/ 1157505 w 1157505"/>
              <a:gd name="connsiteY1" fmla="*/ 2975019 h 2975019"/>
              <a:gd name="connsiteX2" fmla="*/ 0 w 1157505"/>
              <a:gd name="connsiteY2" fmla="*/ 2786109 h 2975019"/>
              <a:gd name="connsiteX3" fmla="*/ 4142 w 1157505"/>
              <a:gd name="connsiteY3" fmla="*/ 174835 h 2975019"/>
              <a:gd name="connsiteX4" fmla="*/ 1144627 w 1157505"/>
              <a:gd name="connsiteY4" fmla="*/ 0 h 2975019"/>
              <a:gd name="connsiteX0" fmla="*/ 1144627 w 1158100"/>
              <a:gd name="connsiteY0" fmla="*/ 0 h 2958028"/>
              <a:gd name="connsiteX1" fmla="*/ 1158100 w 1158100"/>
              <a:gd name="connsiteY1" fmla="*/ 2958028 h 2958028"/>
              <a:gd name="connsiteX2" fmla="*/ 0 w 1158100"/>
              <a:gd name="connsiteY2" fmla="*/ 2786109 h 2958028"/>
              <a:gd name="connsiteX3" fmla="*/ 4142 w 1158100"/>
              <a:gd name="connsiteY3" fmla="*/ 174835 h 2958028"/>
              <a:gd name="connsiteX4" fmla="*/ 1144627 w 1158100"/>
              <a:gd name="connsiteY4" fmla="*/ 0 h 2958028"/>
              <a:gd name="connsiteX0" fmla="*/ 1144627 w 1158100"/>
              <a:gd name="connsiteY0" fmla="*/ 0 h 2961203"/>
              <a:gd name="connsiteX1" fmla="*/ 1158100 w 1158100"/>
              <a:gd name="connsiteY1" fmla="*/ 2961203 h 2961203"/>
              <a:gd name="connsiteX2" fmla="*/ 0 w 1158100"/>
              <a:gd name="connsiteY2" fmla="*/ 2786109 h 2961203"/>
              <a:gd name="connsiteX3" fmla="*/ 4142 w 1158100"/>
              <a:gd name="connsiteY3" fmla="*/ 174835 h 2961203"/>
              <a:gd name="connsiteX4" fmla="*/ 1144627 w 1158100"/>
              <a:gd name="connsiteY4" fmla="*/ 0 h 296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100" h="2961203">
                <a:moveTo>
                  <a:pt x="1144627" y="0"/>
                </a:moveTo>
                <a:cubicBezTo>
                  <a:pt x="1148920" y="991673"/>
                  <a:pt x="1153807" y="1969530"/>
                  <a:pt x="1158100" y="2961203"/>
                </a:cubicBezTo>
                <a:lnTo>
                  <a:pt x="0" y="2786109"/>
                </a:lnTo>
                <a:cubicBezTo>
                  <a:pt x="322" y="1861891"/>
                  <a:pt x="3820" y="1099053"/>
                  <a:pt x="4142" y="174835"/>
                </a:cubicBezTo>
                <a:lnTo>
                  <a:pt x="1144627" y="0"/>
                </a:lnTo>
                <a:close/>
              </a:path>
            </a:pathLst>
          </a:custGeom>
          <a:solidFill>
            <a:srgbClr val="FF33CC">
              <a:alpha val="8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フリーフォーム 46"/>
          <p:cNvSpPr/>
          <p:nvPr/>
        </p:nvSpPr>
        <p:spPr>
          <a:xfrm>
            <a:off x="478630" y="2555081"/>
            <a:ext cx="451095" cy="2624234"/>
          </a:xfrm>
          <a:custGeom>
            <a:avLst/>
            <a:gdLst>
              <a:gd name="connsiteX0" fmla="*/ 296214 w 296214"/>
              <a:gd name="connsiteY0" fmla="*/ 0 h 2614411"/>
              <a:gd name="connsiteX1" fmla="*/ 296214 w 296214"/>
              <a:gd name="connsiteY1" fmla="*/ 2614411 h 2614411"/>
              <a:gd name="connsiteX2" fmla="*/ 0 w 296214"/>
              <a:gd name="connsiteY2" fmla="*/ 2562896 h 2614411"/>
              <a:gd name="connsiteX3" fmla="*/ 0 w 296214"/>
              <a:gd name="connsiteY3" fmla="*/ 38637 h 2614411"/>
              <a:gd name="connsiteX4" fmla="*/ 296214 w 296214"/>
              <a:gd name="connsiteY4" fmla="*/ 0 h 2614411"/>
              <a:gd name="connsiteX0" fmla="*/ 297206 w 297206"/>
              <a:gd name="connsiteY0" fmla="*/ 0 h 2624234"/>
              <a:gd name="connsiteX1" fmla="*/ 296214 w 297206"/>
              <a:gd name="connsiteY1" fmla="*/ 2624234 h 2624234"/>
              <a:gd name="connsiteX2" fmla="*/ 0 w 297206"/>
              <a:gd name="connsiteY2" fmla="*/ 2572719 h 2624234"/>
              <a:gd name="connsiteX3" fmla="*/ 0 w 297206"/>
              <a:gd name="connsiteY3" fmla="*/ 48460 h 2624234"/>
              <a:gd name="connsiteX4" fmla="*/ 297206 w 297206"/>
              <a:gd name="connsiteY4" fmla="*/ 0 h 2624234"/>
              <a:gd name="connsiteX0" fmla="*/ 428174 w 428174"/>
              <a:gd name="connsiteY0" fmla="*/ 0 h 2624234"/>
              <a:gd name="connsiteX1" fmla="*/ 427182 w 428174"/>
              <a:gd name="connsiteY1" fmla="*/ 2624234 h 2624234"/>
              <a:gd name="connsiteX2" fmla="*/ 130968 w 428174"/>
              <a:gd name="connsiteY2" fmla="*/ 2572719 h 2624234"/>
              <a:gd name="connsiteX3" fmla="*/ 0 w 428174"/>
              <a:gd name="connsiteY3" fmla="*/ 55604 h 2624234"/>
              <a:gd name="connsiteX4" fmla="*/ 428174 w 428174"/>
              <a:gd name="connsiteY4" fmla="*/ 0 h 2624234"/>
              <a:gd name="connsiteX0" fmla="*/ 451095 w 451095"/>
              <a:gd name="connsiteY0" fmla="*/ 0 h 2624234"/>
              <a:gd name="connsiteX1" fmla="*/ 450103 w 451095"/>
              <a:gd name="connsiteY1" fmla="*/ 2624234 h 2624234"/>
              <a:gd name="connsiteX2" fmla="*/ 0 w 451095"/>
              <a:gd name="connsiteY2" fmla="*/ 2547121 h 2624234"/>
              <a:gd name="connsiteX3" fmla="*/ 22921 w 451095"/>
              <a:gd name="connsiteY3" fmla="*/ 55604 h 2624234"/>
              <a:gd name="connsiteX4" fmla="*/ 451095 w 451095"/>
              <a:gd name="connsiteY4" fmla="*/ 0 h 262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095" h="2624234">
                <a:moveTo>
                  <a:pt x="451095" y="0"/>
                </a:moveTo>
                <a:cubicBezTo>
                  <a:pt x="450764" y="874745"/>
                  <a:pt x="450434" y="1749489"/>
                  <a:pt x="450103" y="2624234"/>
                </a:cubicBezTo>
                <a:lnTo>
                  <a:pt x="0" y="2547121"/>
                </a:lnTo>
                <a:lnTo>
                  <a:pt x="22921" y="55604"/>
                </a:lnTo>
                <a:lnTo>
                  <a:pt x="451095" y="0"/>
                </a:lnTo>
                <a:close/>
              </a:path>
            </a:pathLst>
          </a:custGeom>
          <a:solidFill>
            <a:srgbClr val="FF33C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83667" y="977791"/>
            <a:ext cx="845684" cy="483248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636942" y="1514218"/>
            <a:ext cx="661234" cy="42408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2017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82080" y="1916314"/>
            <a:ext cx="583916" cy="319321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2016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00501" y="2198421"/>
            <a:ext cx="486609" cy="278063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2015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46100" y="2362200"/>
            <a:ext cx="368870" cy="204995"/>
          </a:xfrm>
          <a:prstGeom prst="rect">
            <a:avLst/>
          </a:prstGeom>
          <a:noFill/>
        </p:spPr>
        <p:txBody>
          <a:bodyPr wrap="none" rtlCol="0">
            <a:prstTxWarp prst="textSlantUp">
              <a:avLst>
                <a:gd name="adj" fmla="val 20684"/>
              </a:avLst>
            </a:prstTxWarp>
            <a:spAutoFit/>
          </a:bodyPr>
          <a:lstStyle/>
          <a:p>
            <a:r>
              <a:rPr kumimoji="1" lang="en-US" altLang="ja-JP" dirty="0">
                <a:latin typeface="Impact" pitchFamily="34" charset="0"/>
              </a:rPr>
              <a:t>2018</a:t>
            </a:r>
            <a:endParaRPr kumimoji="1" lang="ja-JP" altLang="en-US" dirty="0">
              <a:latin typeface="Impact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6496" y="620688"/>
            <a:ext cx="6737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kumimoji="1"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</a:rPr>
              <a:t>年間を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年間を示したロードマップです。過去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年間を示したロードマップです。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7" name="フリーフォーム 66"/>
          <p:cNvSpPr/>
          <p:nvPr/>
        </p:nvSpPr>
        <p:spPr>
          <a:xfrm>
            <a:off x="272480" y="5100034"/>
            <a:ext cx="9090461" cy="1569325"/>
          </a:xfrm>
          <a:custGeom>
            <a:avLst/>
            <a:gdLst>
              <a:gd name="connsiteX0" fmla="*/ 8847786 w 8886423"/>
              <a:gd name="connsiteY0" fmla="*/ 0 h 5203064"/>
              <a:gd name="connsiteX1" fmla="*/ 8886423 w 8886423"/>
              <a:gd name="connsiteY1" fmla="*/ 5203064 h 5203064"/>
              <a:gd name="connsiteX2" fmla="*/ 0 w 8886423"/>
              <a:gd name="connsiteY2" fmla="*/ 3850783 h 5203064"/>
              <a:gd name="connsiteX3" fmla="*/ 12879 w 8886423"/>
              <a:gd name="connsiteY3" fmla="*/ 1352281 h 5203064"/>
              <a:gd name="connsiteX4" fmla="*/ 8847786 w 8886423"/>
              <a:gd name="connsiteY4" fmla="*/ 0 h 5203064"/>
              <a:gd name="connsiteX0" fmla="*/ 9051824 w 9090461"/>
              <a:gd name="connsiteY0" fmla="*/ 0 h 5203064"/>
              <a:gd name="connsiteX1" fmla="*/ 9090461 w 9090461"/>
              <a:gd name="connsiteY1" fmla="*/ 5203064 h 5203064"/>
              <a:gd name="connsiteX2" fmla="*/ 204038 w 9090461"/>
              <a:gd name="connsiteY2" fmla="*/ 3850783 h 5203064"/>
              <a:gd name="connsiteX3" fmla="*/ 0 w 9090461"/>
              <a:gd name="connsiteY3" fmla="*/ 4123965 h 5203064"/>
              <a:gd name="connsiteX4" fmla="*/ 9051824 w 9090461"/>
              <a:gd name="connsiteY4" fmla="*/ 0 h 5203064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273182 h 1569326"/>
              <a:gd name="connsiteX4" fmla="*/ 8280920 w 9090461"/>
              <a:gd name="connsiteY4" fmla="*/ 1569326 h 1569326"/>
              <a:gd name="connsiteX0" fmla="*/ 8280920 w 9090461"/>
              <a:gd name="connsiteY0" fmla="*/ 1569326 h 1569326"/>
              <a:gd name="connsiteX1" fmla="*/ 9090461 w 9090461"/>
              <a:gd name="connsiteY1" fmla="*/ 1352281 h 1569326"/>
              <a:gd name="connsiteX2" fmla="*/ 204038 w 9090461"/>
              <a:gd name="connsiteY2" fmla="*/ 0 h 1569326"/>
              <a:gd name="connsiteX3" fmla="*/ 0 w 9090461"/>
              <a:gd name="connsiteY3" fmla="*/ 57157 h 1569326"/>
              <a:gd name="connsiteX4" fmla="*/ 8280920 w 9090461"/>
              <a:gd name="connsiteY4" fmla="*/ 1569326 h 1569326"/>
              <a:gd name="connsiteX0" fmla="*/ 7920880 w 9090461"/>
              <a:gd name="connsiteY0" fmla="*/ 1569325 h 1569325"/>
              <a:gd name="connsiteX1" fmla="*/ 9090461 w 9090461"/>
              <a:gd name="connsiteY1" fmla="*/ 1352281 h 1569325"/>
              <a:gd name="connsiteX2" fmla="*/ 204038 w 9090461"/>
              <a:gd name="connsiteY2" fmla="*/ 0 h 1569325"/>
              <a:gd name="connsiteX3" fmla="*/ 0 w 9090461"/>
              <a:gd name="connsiteY3" fmla="*/ 57157 h 1569325"/>
              <a:gd name="connsiteX4" fmla="*/ 7920880 w 9090461"/>
              <a:gd name="connsiteY4" fmla="*/ 1569325 h 156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0461" h="1569325">
                <a:moveTo>
                  <a:pt x="7920880" y="1569325"/>
                </a:moveTo>
                <a:lnTo>
                  <a:pt x="9090461" y="1352281"/>
                </a:lnTo>
                <a:lnTo>
                  <a:pt x="204038" y="0"/>
                </a:lnTo>
                <a:lnTo>
                  <a:pt x="0" y="57157"/>
                </a:lnTo>
                <a:lnTo>
                  <a:pt x="7920880" y="15693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ホームベース 82"/>
          <p:cNvSpPr/>
          <p:nvPr/>
        </p:nvSpPr>
        <p:spPr>
          <a:xfrm>
            <a:off x="416496" y="2852936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開発開始</a:t>
            </a:r>
          </a:p>
        </p:txBody>
      </p:sp>
      <p:sp>
        <p:nvSpPr>
          <p:cNvPr id="84" name="ホームベース 83"/>
          <p:cNvSpPr/>
          <p:nvPr/>
        </p:nvSpPr>
        <p:spPr>
          <a:xfrm>
            <a:off x="560512" y="3356992"/>
            <a:ext cx="785138" cy="261610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050" b="1" dirty="0">
                <a:latin typeface="メイリオ" pitchFamily="50" charset="-128"/>
                <a:ea typeface="メイリオ" pitchFamily="50" charset="-128"/>
              </a:rPr>
              <a:t>発売開始</a:t>
            </a:r>
          </a:p>
        </p:txBody>
      </p:sp>
      <p:sp>
        <p:nvSpPr>
          <p:cNvPr id="85" name="ホームベース 84"/>
          <p:cNvSpPr/>
          <p:nvPr/>
        </p:nvSpPr>
        <p:spPr>
          <a:xfrm>
            <a:off x="1496616" y="2708920"/>
            <a:ext cx="1298497" cy="276999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6" name="ホームベース 85"/>
          <p:cNvSpPr/>
          <p:nvPr/>
        </p:nvSpPr>
        <p:spPr>
          <a:xfrm>
            <a:off x="2216696" y="335699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7" name="ホームベース 86"/>
          <p:cNvSpPr/>
          <p:nvPr/>
        </p:nvSpPr>
        <p:spPr>
          <a:xfrm>
            <a:off x="7329264" y="1916832"/>
            <a:ext cx="1667987" cy="338554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モデルチェンジ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" name="ホームベース 87"/>
          <p:cNvSpPr/>
          <p:nvPr/>
        </p:nvSpPr>
        <p:spPr>
          <a:xfrm>
            <a:off x="3080792" y="3717032"/>
            <a:ext cx="1498714" cy="276999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</a:t>
            </a:r>
            <a:r>
              <a:rPr kumimoji="1" lang="en-US" altLang="ja-JP" sz="1200" b="1" dirty="0">
                <a:latin typeface="メイリオ" pitchFamily="50" charset="-128"/>
                <a:ea typeface="メイリオ" pitchFamily="50" charset="-128"/>
              </a:rPr>
              <a:t>0</a:t>
            </a:r>
            <a:r>
              <a:rPr kumimoji="1" lang="ja-JP" altLang="en-US" sz="1200" b="1" dirty="0">
                <a:latin typeface="メイリオ" pitchFamily="50" charset="-128"/>
                <a:ea typeface="メイリオ" pitchFamily="50" charset="-128"/>
              </a:rPr>
              <a:t>万個突破</a:t>
            </a:r>
          </a:p>
        </p:txBody>
      </p:sp>
      <p:sp>
        <p:nvSpPr>
          <p:cNvPr id="89" name="ホームベース 88"/>
          <p:cNvSpPr/>
          <p:nvPr/>
        </p:nvSpPr>
        <p:spPr>
          <a:xfrm>
            <a:off x="6609184" y="4365104"/>
            <a:ext cx="2078786" cy="338554"/>
          </a:xfrm>
          <a:prstGeom prst="homePlate">
            <a:avLst>
              <a:gd name="adj" fmla="val 29844"/>
            </a:avLst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100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0" name="ホームベース 89"/>
          <p:cNvSpPr/>
          <p:nvPr/>
        </p:nvSpPr>
        <p:spPr>
          <a:xfrm>
            <a:off x="3224808" y="2636912"/>
            <a:ext cx="1052623" cy="276999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TV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で話題に</a:t>
            </a:r>
            <a:endParaRPr kumimoji="1"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1" name="ホームベース 90"/>
          <p:cNvSpPr/>
          <p:nvPr/>
        </p:nvSpPr>
        <p:spPr>
          <a:xfrm>
            <a:off x="4016896" y="4077072"/>
            <a:ext cx="1936628" cy="338554"/>
          </a:xfrm>
          <a:prstGeom prst="homePlate">
            <a:avLst>
              <a:gd name="adj" fmla="val 29844"/>
            </a:avLst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</a:rPr>
              <a:t>販売数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</a:rPr>
              <a:t>50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</a:rPr>
              <a:t>万個突破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927348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A4 210 x 297 mm</PresentationFormat>
  <Paragraphs>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Impact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pptx181_5年用のロードマップのテンプレート1</dc:title>
  <dc:subject>pptx181_5年用のロードマップのテンプレート1</dc:subject>
  <dc:creator>digipot.net</dc:creator>
  <cp:lastModifiedBy/>
  <cp:revision>1</cp:revision>
  <dcterms:created xsi:type="dcterms:W3CDTF">2014-05-08T07:12:24Z</dcterms:created>
  <dcterms:modified xsi:type="dcterms:W3CDTF">2019-01-15T16:04:23Z</dcterms:modified>
  <cp:category/>
  <cp:version>1</cp:version>
</cp:coreProperties>
</file>